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" panose="00000500000000000000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22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1665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Git: Version Control Demystified</a:t>
            </a:r>
            <a:endParaRPr lang="en-US" sz="48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3729395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bg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Welcome! This presentation will explore the fundamentals of Git, a powerful version control system that's essential for software development and collaboration. We'll cover the basics, workflow, common commands, and best practices for working with Git effectively.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382078" y="5981105"/>
            <a:ext cx="459069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834782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Git and Why Use It?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Version Control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helps track changes to files over time, enabling you to revert to previous versions, compare different states, and collaborate efficiently.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862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allows multiple people to work on the same project simultaneously, merging changes and avoiding conflicts.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978" y="834271"/>
            <a:ext cx="7522845" cy="2170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Concepts: Repositories, Commits, Branches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296978" y="3352562"/>
            <a:ext cx="3645694" cy="2090857"/>
          </a:xfrm>
          <a:prstGeom prst="roundRect">
            <a:avLst>
              <a:gd name="adj" fmla="val 46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6174" y="3591758"/>
            <a:ext cx="289500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Repository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536174" y="4092654"/>
            <a:ext cx="316730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central storage location for all project files and their history.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10174248" y="3352562"/>
            <a:ext cx="3645694" cy="2090857"/>
          </a:xfrm>
          <a:prstGeom prst="roundRect">
            <a:avLst>
              <a:gd name="adj" fmla="val 465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3444" y="3591758"/>
            <a:ext cx="289500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Commit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413444" y="4092654"/>
            <a:ext cx="316730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snapshot of the project at a specific point in time, capturing changes made.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6978" y="5674995"/>
            <a:ext cx="7522845" cy="1720334"/>
          </a:xfrm>
          <a:prstGeom prst="roundRect">
            <a:avLst>
              <a:gd name="adj" fmla="val 565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6536174" y="5914192"/>
            <a:ext cx="289500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Branch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536174" y="6415088"/>
            <a:ext cx="7044452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separate line of development that allows for parallel work without affecting the main branch.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129" y="807363"/>
            <a:ext cx="7835741" cy="116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Workflow: From Local Changes to Remote Collaboration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922972" y="2255877"/>
            <a:ext cx="22860" cy="5166241"/>
          </a:xfrm>
          <a:prstGeom prst="roundRect">
            <a:avLst>
              <a:gd name="adj" fmla="val 343411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121807" y="2664976"/>
            <a:ext cx="654129" cy="22860"/>
          </a:xfrm>
          <a:prstGeom prst="roundRect">
            <a:avLst>
              <a:gd name="adj" fmla="val 343411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24138" y="2466142"/>
            <a:ext cx="420529" cy="42052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2728" y="2536150"/>
            <a:ext cx="12334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62388" y="2442686"/>
            <a:ext cx="233636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Changes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962388" y="2846665"/>
            <a:ext cx="652748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Modify files within your local working directory.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21807" y="3928467"/>
            <a:ext cx="654129" cy="22860"/>
          </a:xfrm>
          <a:prstGeom prst="roundRect">
            <a:avLst>
              <a:gd name="adj" fmla="val 343411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24138" y="3729633"/>
            <a:ext cx="420529" cy="42052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0583" y="3799642"/>
            <a:ext cx="16764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62388" y="3706178"/>
            <a:ext cx="233636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Commit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962388" y="4110157"/>
            <a:ext cx="652748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 your changes as a snapshot in your local repository.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21807" y="5191958"/>
            <a:ext cx="654129" cy="22860"/>
          </a:xfrm>
          <a:prstGeom prst="roundRect">
            <a:avLst>
              <a:gd name="adj" fmla="val 343411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24138" y="4993124"/>
            <a:ext cx="420529" cy="42052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5821" y="5063133"/>
            <a:ext cx="15704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962388" y="4969669"/>
            <a:ext cx="233636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Push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962388" y="5373648"/>
            <a:ext cx="652748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Share your commits to the remote repository.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21807" y="6455450"/>
            <a:ext cx="654129" cy="22860"/>
          </a:xfrm>
          <a:prstGeom prst="roundRect">
            <a:avLst>
              <a:gd name="adj" fmla="val 343411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724138" y="6256615"/>
            <a:ext cx="420529" cy="42052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44153" y="6326624"/>
            <a:ext cx="180499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962388" y="6233160"/>
            <a:ext cx="233636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Pull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962388" y="6637139"/>
            <a:ext cx="6527482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Fetch and integrate updates from the remote repository to your local version.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3" grpId="0" animBg="1"/>
      <p:bldP spid="18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209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5820" y="3685937"/>
            <a:ext cx="12938760" cy="1510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Essential Git Commands: Add, Commit, Push, Pull</a:t>
            </a:r>
            <a:endParaRPr lang="en-US" sz="4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" y="5558790"/>
            <a:ext cx="604123" cy="6041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5820" y="6404491"/>
            <a:ext cx="2962870" cy="773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add: Stage files for commit.</a:t>
            </a:r>
            <a:endParaRPr lang="en-US" sz="1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17" y="5558790"/>
            <a:ext cx="604123" cy="6041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71117" y="6404491"/>
            <a:ext cx="2962870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commit: Create a snapshot of your staged changes.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413" y="5558790"/>
            <a:ext cx="604123" cy="60412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96413" y="6404491"/>
            <a:ext cx="2962870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push: Share your commits with the remote repository.</a:t>
            </a:r>
            <a:endParaRPr lang="en-US" sz="19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1710" y="5558790"/>
            <a:ext cx="604123" cy="60412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821710" y="6404491"/>
            <a:ext cx="2962870" cy="1160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pull: Fetch and integrate updates from the remote repository.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578" y="640794"/>
            <a:ext cx="7512844" cy="1456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Branching and Merging Strategies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8" y="2446615"/>
            <a:ext cx="1165027" cy="17153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30053" y="2679621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Branches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330053" y="3183374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a branch for each new feature, isolating development work.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78" y="4161949"/>
            <a:ext cx="1165027" cy="17153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30053" y="4394954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Hotfix Branches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330053" y="4898708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Quickly address critical bugs or issues without disrupting ongoing development.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78" y="5877282"/>
            <a:ext cx="1165027" cy="17153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30053" y="6110288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Release Branches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330053" y="6614041"/>
            <a:ext cx="599836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 a stable version for release, ensuring consistent code and updates.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0343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Resolving Conflicts and Handling Errors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716173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8987" y="271617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Conflict Detection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18987" y="3249692"/>
            <a:ext cx="68612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 identifies conflicting changes when merging branches.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4286131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152" y="428613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Manual Resolution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789152" y="4819650"/>
            <a:ext cx="649104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Review the conflicting code sections and manually resolve the differences.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248" y="5856089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59437" y="5856089"/>
            <a:ext cx="321825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Committing Changes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159437" y="6389608"/>
            <a:ext cx="612076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Commit the resolved conflicts and merge the branches.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80511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Best Practices and Advanced Git Techniques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64537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Adopt best practices for efficient and effective Git usage, including clear commit messages, regular rebasing, and utilizing advanced features like stashing and cherry-picking.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394</Words>
  <Application>Microsoft Office PowerPoint</Application>
  <PresentationFormat>Custom</PresentationFormat>
  <Paragraphs>56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Vybhav Chakka</cp:lastModifiedBy>
  <cp:revision>2</cp:revision>
  <dcterms:created xsi:type="dcterms:W3CDTF">2025-02-25T12:46:32Z</dcterms:created>
  <dcterms:modified xsi:type="dcterms:W3CDTF">2025-02-26T05:53:17Z</dcterms:modified>
</cp:coreProperties>
</file>